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42"/>
  </p:notesMasterIdLst>
  <p:sldIdLst>
    <p:sldId id="294" r:id="rId3"/>
    <p:sldId id="637" r:id="rId4"/>
    <p:sldId id="638" r:id="rId5"/>
    <p:sldId id="295" r:id="rId6"/>
    <p:sldId id="641" r:id="rId7"/>
    <p:sldId id="664" r:id="rId8"/>
    <p:sldId id="445" r:id="rId9"/>
    <p:sldId id="716" r:id="rId10"/>
    <p:sldId id="723" r:id="rId11"/>
    <p:sldId id="724" r:id="rId12"/>
    <p:sldId id="721" r:id="rId13"/>
    <p:sldId id="678" r:id="rId14"/>
    <p:sldId id="722" r:id="rId15"/>
    <p:sldId id="725" r:id="rId16"/>
    <p:sldId id="717" r:id="rId17"/>
    <p:sldId id="726" r:id="rId18"/>
    <p:sldId id="727" r:id="rId19"/>
    <p:sldId id="621" r:id="rId20"/>
    <p:sldId id="692" r:id="rId21"/>
    <p:sldId id="629" r:id="rId22"/>
    <p:sldId id="632" r:id="rId23"/>
    <p:sldId id="698" r:id="rId24"/>
    <p:sldId id="694" r:id="rId25"/>
    <p:sldId id="718" r:id="rId26"/>
    <p:sldId id="728" r:id="rId27"/>
    <p:sldId id="730" r:id="rId28"/>
    <p:sldId id="700" r:id="rId29"/>
    <p:sldId id="729" r:id="rId30"/>
    <p:sldId id="702" r:id="rId31"/>
    <p:sldId id="703" r:id="rId32"/>
    <p:sldId id="704" r:id="rId33"/>
    <p:sldId id="719" r:id="rId34"/>
    <p:sldId id="731" r:id="rId35"/>
    <p:sldId id="732" r:id="rId36"/>
    <p:sldId id="734" r:id="rId37"/>
    <p:sldId id="733" r:id="rId38"/>
    <p:sldId id="720" r:id="rId39"/>
    <p:sldId id="655" r:id="rId40"/>
    <p:sldId id="712" r:id="rId4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44C404"/>
    <a:srgbClr val="0000FF"/>
    <a:srgbClr val="595959"/>
    <a:srgbClr val="82878C"/>
    <a:srgbClr val="F2F2F2"/>
    <a:srgbClr val="E4E4EC"/>
    <a:srgbClr val="DEDEDE"/>
    <a:srgbClr val="FAFAFC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70" autoAdjust="0"/>
    <p:restoredTop sz="82655" autoAdjust="0"/>
  </p:normalViewPr>
  <p:slideViewPr>
    <p:cSldViewPr snapToGrid="0">
      <p:cViewPr>
        <p:scale>
          <a:sx n="83" d="100"/>
          <a:sy n="83" d="100"/>
        </p:scale>
        <p:origin x="2264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notesMaster" Target="notesMasters/notesMaster1.xml"/><Relationship Id="rId43" Type="http://schemas.openxmlformats.org/officeDocument/2006/relationships/commentAuthors" Target="commentAuthors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2018/3/26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楽天株式会社在籍時に、楽天技術研究所（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RIT</a:t>
            </a:r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）所長の森　正弥さんから教わった考え方です。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その後の私のあらゆる行動のベースにもなっています。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61332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smtClean="0">
                <a:solidFill>
                  <a:schemeClr val="tx2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「ミッション」という言葉は、「プロダクト企画」や「ソフトウェア開発プロジェクト」に置き換えていただいても問題ありません。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67677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9704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8682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985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・特に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Google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における役職の呼称です。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　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”Software Development Engineer in Test” (SDET) 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と意味は同じです。（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Microsoft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Amazon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Apple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　・日本では、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DeNA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やメルカリなどで採用されています。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・後工程で手動テストを行う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とは異なり、デベロッパーと一緒に働きながら上述の業務を行うことが特徴です。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2018年3月26日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2018/3/26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2018/3/26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2018年3月26日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2018/3/26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2018/3/26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2018/3/26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2018/3/26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linecorp.com/en/company/mission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NULL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6.png"/><Relationship Id="rId5" Type="http://schemas.openxmlformats.org/officeDocument/2006/relationships/hyperlink" Target="https://en.wikipedia.org/wiki/Software_Development_Engineer_in_Test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 dirty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dirty="0" smtClean="0"/>
              <a:t>心・技・体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dirty="0"/>
              <a:t>における改善の真実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2018年3月26日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 dirty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r>
              <a:rPr lang="en-US" altLang="ja-JP" sz="2800" dirty="0" smtClean="0">
                <a:hlinkClick r:id="rId3"/>
              </a:rPr>
              <a:t>https</a:t>
            </a:r>
            <a:r>
              <a:rPr lang="en-US" altLang="ja-JP" sz="2800" dirty="0">
                <a:hlinkClick r:id="rId3"/>
              </a:rPr>
              <a:t>://linecorp.com/en/company/mission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自動テスト＝心理的安全性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760304" y="5064207"/>
            <a:ext cx="14400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ここ！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上矢印 2"/>
          <p:cNvSpPr/>
          <p:nvPr/>
        </p:nvSpPr>
        <p:spPr>
          <a:xfrm>
            <a:off x="4876901" y="5064207"/>
            <a:ext cx="883403" cy="457417"/>
          </a:xfrm>
          <a:prstGeom prst="upArrow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b="1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b="1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b="1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b="1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”3 KPIs”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の活用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向上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</a:t>
            </a:r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満足度</a:t>
            </a: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心理的安全性を仕組みとして「作り込む」</a:t>
            </a:r>
            <a: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lang="en-US" altLang="ja-JP" sz="28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760304" y="5064207"/>
            <a:ext cx="14400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ここ！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上矢印 2"/>
          <p:cNvSpPr/>
          <p:nvPr/>
        </p:nvSpPr>
        <p:spPr>
          <a:xfrm>
            <a:off x="4876901" y="5064207"/>
            <a:ext cx="883403" cy="457417"/>
          </a:xfrm>
          <a:prstGeom prst="upArrow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707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23" y="1162974"/>
            <a:ext cx="7879791" cy="5197984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今回のテーマ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知識・経験</a:t>
            </a: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活用した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ミッション遂行方法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作成済のテストを調べ、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テストの理解度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を知る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誰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も気付いていないバグ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テストを作って検知・見える化し、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関係者の関心・信頼を得る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と組み合わせて障害検知の仕組みとし、開発チームの</a:t>
            </a: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プロセスを刺激する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28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215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インパクト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を与える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23" y="1162974"/>
            <a:ext cx="7879791" cy="5197984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裏テーマ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では実際に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どのような取組を</a:t>
            </a:r>
            <a:r>
              <a:rPr lang="en-US" altLang="ja-JP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行っているのか？</a:t>
            </a:r>
            <a:endParaRPr lang="en-US" altLang="ja-JP" sz="60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0535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715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開発者が品質を作り込む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 to AQ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イノベーション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377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私の回答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lnSpc>
                <a:spcPct val="100000"/>
              </a:lnSpc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</a:t>
            </a: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自動化で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のビジネスに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貢献する！</a:t>
            </a:r>
            <a:endParaRPr lang="en-US" altLang="ja-JP" sz="4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1298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01" y="1162800"/>
            <a:ext cx="7858999" cy="51984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r>
              <a:rPr lang="en-US" altLang="ja-JP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知識・経験を活用し</a:t>
            </a:r>
            <a:endParaRPr lang="en-US" altLang="ja-JP" sz="6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ビジネスに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貢献しよう！</a:t>
            </a:r>
            <a:endParaRPr lang="en-US" altLang="ja-JP" sz="4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5025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kern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ker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kern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6805" y="1161901"/>
            <a:ext cx="7910391" cy="5198400"/>
          </a:xfrm>
          <a:prstGeom prst="rect">
            <a:avLst/>
          </a:prstGeom>
          <a:ln>
            <a:noFill/>
          </a:ln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96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背景</a:t>
            </a:r>
            <a:endParaRPr lang="en-US" altLang="ja-JP" sz="9600" b="1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813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S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oftware </a:t>
            </a: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E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ngineer in </a:t>
            </a: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T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est</a:t>
            </a:r>
            <a:endParaRPr lang="en-US" altLang="ja-JP" sz="2800" b="1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2927657"/>
            <a:ext cx="2448090" cy="31678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3075414" y="2922205"/>
            <a:ext cx="5439936" cy="317329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2763" lvl="1" indent="0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簡潔に説明すると：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テスト自動化エンジニア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テスター兼デベロッパー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テスト自動化の仕組みを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構築しつつ、それをもとに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プロセス改善も行う役職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Font typeface="Arial" panose="020B0604020202020204" pitchFamily="34" charset="0"/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（参考）</a:t>
            </a:r>
            <a:r>
              <a:rPr lang="en-US" altLang="ja-JP" sz="2800" u="sng" dirty="0" smtClean="0">
                <a:latin typeface="ヒラギノ角ゴ ProN W6"/>
                <a:ea typeface="ヒラギノ角ゴ ProN W6"/>
                <a:cs typeface="ヒラギノ角ゴ ProN W6"/>
                <a:hlinkClick r:id="rId5"/>
              </a:rPr>
              <a:t>Wikipedia</a:t>
            </a:r>
            <a:endParaRPr lang="en-US" altLang="ja-JP" sz="2800" u="sng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36342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心：文化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体：ビジネス＆組織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（売上・利益・従業員満足度）</a:t>
            </a:r>
            <a: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80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2580</TotalTime>
  <Words>920</Words>
  <Application>Microsoft Macintosh PowerPoint</Application>
  <PresentationFormat>画面に合わせる (4:3)</PresentationFormat>
  <Paragraphs>294</Paragraphs>
  <Slides>39</Slides>
  <Notes>37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39</vt:i4>
      </vt:variant>
    </vt:vector>
  </HeadingPairs>
  <TitlesOfParts>
    <vt:vector size="48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心・技・体 -LINEにおける改善の真実-</vt:lpstr>
      <vt:lpstr>今回のテーマ</vt:lpstr>
      <vt:lpstr>裏テーマ</vt:lpstr>
      <vt:lpstr>伊藤　宏幸（The HIRO）</vt:lpstr>
      <vt:lpstr>PowerPoint プレゼンテーション</vt:lpstr>
      <vt:lpstr>SETとは</vt:lpstr>
      <vt:lpstr>アジェンダ</vt:lpstr>
      <vt:lpstr>PowerPoint プレゼンテーション</vt:lpstr>
      <vt:lpstr>プラクティス</vt:lpstr>
      <vt:lpstr>1. 失敗を許容する文化</vt:lpstr>
      <vt:lpstr>自動テスト＝心理的安全性</vt:lpstr>
      <vt:lpstr>2. 3つのKPI</vt:lpstr>
      <vt:lpstr>ビジネスの”3 KPIs”の活用</vt:lpstr>
      <vt:lpstr>3. 成果物で会話する</vt:lpstr>
      <vt:lpstr>PowerPoint プレゼンテーション</vt:lpstr>
      <vt:lpstr>プラクティス</vt:lpstr>
      <vt:lpstr>1. 心理的安全性を「作り込む」</vt:lpstr>
      <vt:lpstr>2. テストでシステムを学ぶ</vt:lpstr>
      <vt:lpstr>アジャイルの要素</vt:lpstr>
      <vt:lpstr>1) プロダクトを動かして知る</vt:lpstr>
      <vt:lpstr>2) 動かすことは簡単</vt:lpstr>
      <vt:lpstr>3) 動かしても壊れない（理想）</vt:lpstr>
      <vt:lpstr>3. シンプルにみんなを喜ばせる</vt:lpstr>
      <vt:lpstr>PowerPoint プレゼンテーション</vt:lpstr>
      <vt:lpstr>プラクティス</vt:lpstr>
      <vt:lpstr>1. 課題発見と言語化</vt:lpstr>
      <vt:lpstr>アジャイルの要素</vt:lpstr>
      <vt:lpstr>2. インパクトを与える</vt:lpstr>
      <vt:lpstr>実施した施策 (1)</vt:lpstr>
      <vt:lpstr>実施した施策 (2)</vt:lpstr>
      <vt:lpstr>3. ソリューションリーダー</vt:lpstr>
      <vt:lpstr>PowerPoint プレゼンテーション</vt:lpstr>
      <vt:lpstr>1. 「ゆとり」を作る</vt:lpstr>
      <vt:lpstr>2. 開発者が品質を作り込む</vt:lpstr>
      <vt:lpstr>3. QA to AQ</vt:lpstr>
      <vt:lpstr>4. イノベーション</vt:lpstr>
      <vt:lpstr>PowerPoint プレゼンテーション</vt:lpstr>
      <vt:lpstr>私の回答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4187</cp:revision>
  <dcterms:created xsi:type="dcterms:W3CDTF">2016-11-21T06:16:44Z</dcterms:created>
  <dcterms:modified xsi:type="dcterms:W3CDTF">2018-03-26T04:44:43Z</dcterms:modified>
</cp:coreProperties>
</file>

<file path=docProps/thumbnail.jpeg>
</file>